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7" r:id="rId6"/>
    <p:sldId id="268" r:id="rId7"/>
    <p:sldId id="266" r:id="rId8"/>
    <p:sldId id="270" r:id="rId9"/>
    <p:sldId id="271" r:id="rId10"/>
    <p:sldId id="272" r:id="rId11"/>
    <p:sldId id="274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scadia Mono" panose="020B0609020000020004" pitchFamily="49" charset="0"/>
      <p:regular r:id="rId36"/>
      <p:bold r:id="rId37"/>
      <p:italic r:id="rId38"/>
      <p:boldItalic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  <p:embeddedFont>
      <p:font typeface="Segoe UI Semilight" panose="020B0402040204020203" pitchFamily="34" charset="0"/>
      <p:regular r:id="rId44"/>
      <p:italic r:id="rId4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202"/>
    <a:srgbClr val="4A4A4A"/>
    <a:srgbClr val="F2F2F2"/>
    <a:srgbClr val="A3A3A3"/>
    <a:srgbClr val="FF0000"/>
    <a:srgbClr val="FF8989"/>
    <a:srgbClr val="FF4F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671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5083-93C4-452D-8E5D-033AC62219B3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34481-F706-4AA8-9B26-2706FBEAD6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34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3600962"/>
            <a:ext cx="9144000" cy="1783154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3999" y="5527980"/>
            <a:ext cx="9144000" cy="675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4354E3-EA90-478D-95E7-5276F9DD2D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38" y="0"/>
            <a:ext cx="6850921" cy="3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9BD70F-9317-4CD5-A68D-E36086FFB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E23FAE-A48C-4441-8B61-8BF5D68FF5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2932" y="62484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2932" y="2085343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0BED40B-5DD7-4C0F-90C9-6351BF3BA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2830D4-7FF2-45CB-9249-84942CFF2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2F5A01-E5BA-4807-B89F-5B1268DC6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E74BA2-9BD5-4A68-B509-BD9446CE5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27595C-361A-4D8B-9955-4AF85EFC7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5D8678-0D7F-40C2-B813-41A3464D3A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53376F-44F7-44CA-94D1-17DC3C041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80477A-503A-44D1-9367-52B6B1C25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71" y="31196"/>
            <a:ext cx="1162553" cy="6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A3A3A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D34FFF76-A953-4CE7-82C9-47D4137B7F64}"/>
              </a:ext>
            </a:extLst>
          </p:cNvPr>
          <p:cNvSpPr txBox="1"/>
          <p:nvPr userDrawn="1"/>
        </p:nvSpPr>
        <p:spPr>
          <a:xfrm>
            <a:off x="846828" y="6587154"/>
            <a:ext cx="677172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ADC 2022</a:t>
            </a:r>
          </a:p>
        </p:txBody>
      </p:sp>
      <p:pic>
        <p:nvPicPr>
          <p:cNvPr id="3" name="Grafik 2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0BBAA267-7CC6-471E-9F96-586752BBC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3" r="55436"/>
          <a:stretch/>
        </p:blipFill>
        <p:spPr>
          <a:xfrm>
            <a:off x="0" y="5902034"/>
            <a:ext cx="790046" cy="9559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2D3748-32E9-4B52-A58F-E01B39C7C167}"/>
              </a:ext>
            </a:extLst>
          </p:cNvPr>
          <p:cNvSpPr txBox="1"/>
          <p:nvPr userDrawn="1"/>
        </p:nvSpPr>
        <p:spPr>
          <a:xfrm>
            <a:off x="0" y="6595325"/>
            <a:ext cx="12192000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Kenny Pflug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3C90BE-F49C-467A-8095-B089415719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69" y="6572033"/>
            <a:ext cx="787406" cy="31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50800" dist="38100" dir="2700000" algn="tl" rotWithShape="0">
                    <a:srgbClr val="000000">
                      <a:alpha val="54999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7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dotnet/AspNetCore.Docs/pull/2586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notech-AG/Synnotech.AspNetCore.MinimalApis" TargetMode="External"/><Relationship Id="rId2" Type="http://schemas.openxmlformats.org/officeDocument/2006/relationships/hyperlink" Target="https://github.com/DamianEdwards/MinimalApis.Extens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O2x/Light.Validation/" TargetMode="External"/><Relationship Id="rId2" Type="http://schemas.openxmlformats.org/officeDocument/2006/relationships/hyperlink" Target="https://github.com/DamianEdwards/MinimalApis.Extensions/blob/main/samples/TodosApi.Dapper/TodosApi.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aspnetcore/issues/32451#issuecomment-87081238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0" y="384822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APIs </a:t>
            </a:r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Field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0" y="464797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Make ASP.NET Core Minimal APIs work in your LOB apps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0" y="532383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Kenny Pflug</a:t>
            </a:r>
          </a:p>
          <a:p>
            <a:pPr algn="ctr"/>
            <a:r>
              <a:rPr lang="de-DE" dirty="0"/>
              <a:t>Tech Lead at </a:t>
            </a:r>
            <a:r>
              <a:rPr lang="de-DE" dirty="0" err="1"/>
              <a:t>Synnotech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08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rgbClr val="E70202"/>
                </a:solidFill>
                <a:latin typeface="Segoe UI"/>
                <a:cs typeface="Segoe UI"/>
              </a:rPr>
              <a:t>Which project structure scales well?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86C0D-14D6-3B99-A789-92A77017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64" y="1667556"/>
            <a:ext cx="7659169" cy="4182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36114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endpoint methods can be called from unit tests without setting up the whole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These methods should not be within a single Program.cs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 prefer one endpoint per file/class, but you can also achieve several endpoints per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Another tip: create namespaces per use case, not for endpoints, data access, interfaces, enums, classes,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50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Composing the web app</a:t>
            </a:r>
          </a:p>
        </p:txBody>
      </p:sp>
    </p:spTree>
    <p:extLst>
      <p:ext uri="{BB962C8B-B14F-4D97-AF65-F5344CB8AC3E}">
        <p14:creationId xmlns:p14="http://schemas.microsoft.com/office/powerpoint/2010/main" val="191903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Manual endpoint registration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3611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 calls to </a:t>
            </a:r>
            <a:r>
              <a:rPr lang="en-US" i="1" noProof="1"/>
              <a:t>MapEndpoint</a:t>
            </a:r>
            <a:r>
              <a:rPr lang="en-US" dirty="0"/>
              <a:t>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new endpoint is written, it must be explicitly added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the box, there is no automatic registration like </a:t>
            </a:r>
            <a:r>
              <a:rPr lang="de-DE" i="1" noProof="1"/>
              <a:t>MapControllers</a:t>
            </a:r>
            <a:r>
              <a:rPr lang="en-US" dirty="0"/>
              <a:t>, but you can easily build your own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70E77-802E-7511-8149-40A9706C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939" y="1911927"/>
            <a:ext cx="6039693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6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custom-built automatic registration mechanism for Minimal API endpoints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38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Dependency Injection and</a:t>
            </a:r>
          </a:p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Binding</a:t>
            </a:r>
          </a:p>
        </p:txBody>
      </p:sp>
    </p:spTree>
    <p:extLst>
      <p:ext uri="{BB962C8B-B14F-4D97-AF65-F5344CB8AC3E}">
        <p14:creationId xmlns:p14="http://schemas.microsoft.com/office/powerpoint/2010/main" val="40789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DI via Method Injection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36114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default, dependencies to other objects will be passed via Method Injection next to the regular parameters from the query or body of the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Transient or scoped dependencies must be injected this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do not need to decorate parameters with [</a:t>
            </a:r>
            <a:r>
              <a:rPr lang="en-US" dirty="0" err="1"/>
              <a:t>FromBody</a:t>
            </a:r>
            <a:r>
              <a:rPr lang="en-US" dirty="0"/>
              <a:t>] or [</a:t>
            </a:r>
            <a:r>
              <a:rPr lang="en-US" dirty="0" err="1"/>
              <a:t>FromServices</a:t>
            </a:r>
            <a:r>
              <a:rPr lang="en-US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09894-41B5-9BCF-7E23-6152171DF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/>
          <a:stretch/>
        </p:blipFill>
        <p:spPr>
          <a:xfrm>
            <a:off x="5471098" y="2140502"/>
            <a:ext cx="6550893" cy="19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Injecting Singletons via the constructor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If you have an automatic registration mechanism that’s based on instantiating objects implementing a certain abstraction, you can use it to inject dependencies via the constructor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Beware: the dependencies become singletons when the mapped endpoint delegate references the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F5062-B050-1BEC-034C-FB6DDE0C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962" y="640080"/>
            <a:ext cx="493638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Swagger Support</a:t>
            </a:r>
          </a:p>
        </p:txBody>
      </p:sp>
    </p:spTree>
    <p:extLst>
      <p:ext uri="{BB962C8B-B14F-4D97-AF65-F5344CB8AC3E}">
        <p14:creationId xmlns:p14="http://schemas.microsoft.com/office/powerpoint/2010/main" val="18352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latin typeface="+mj-lt"/>
                <a:ea typeface="+mj-ea"/>
                <a:cs typeface="+mj-cs"/>
              </a:rPr>
              <a:t>AspNetCore.Swashbuckle</a:t>
            </a:r>
            <a:r>
              <a:rPr lang="en-US" sz="3200" dirty="0">
                <a:latin typeface="+mj-lt"/>
                <a:ea typeface="+mj-ea"/>
                <a:cs typeface="+mj-cs"/>
              </a:rPr>
              <a:t> with Minimal APIs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mapped delegates of Minimal APIs will be added to ASP.NET Core’s endpoints API explorer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When using methods, </a:t>
            </a:r>
            <a:r>
              <a:rPr lang="en-US" sz="2000" dirty="0" err="1"/>
              <a:t>Swashbuckle</a:t>
            </a:r>
            <a:r>
              <a:rPr lang="en-US" sz="2000" dirty="0"/>
              <a:t> can pick up the XML comments of those for documentation purposes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Configuration of Swagger/</a:t>
            </a:r>
            <a:r>
              <a:rPr lang="en-US" sz="2000" dirty="0" err="1"/>
              <a:t>OpenAPI</a:t>
            </a:r>
            <a:r>
              <a:rPr lang="en-US" sz="2000" dirty="0"/>
              <a:t> is not that different from ASP.NET Core MVC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FC4AA-307F-3988-A96E-2159274C3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4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1157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8" y="748145"/>
            <a:ext cx="96335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Swagger with anonymous methods in .NET 7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4276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new </a:t>
            </a:r>
            <a:r>
              <a:rPr lang="en-US" dirty="0" err="1"/>
              <a:t>Microsoft.AspNetCore.OpenApi</a:t>
            </a:r>
            <a:r>
              <a:rPr lang="en-US" dirty="0"/>
              <a:t> NuGet package, you can imperatively describe your Web API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also mix this with the previously shown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https://github.com/dotnet/AspNetCore.Docs/pull/25863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4D158-C944-1402-FDD0-7D8E5AE1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901" y="2100077"/>
            <a:ext cx="559195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7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530929" y="688579"/>
            <a:ext cx="9125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95052" y="3447249"/>
            <a:ext cx="7997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Erstes Kapitel Überschrift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Zweites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Drittes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Viertes Kapitel Überschrift/Headline</a:t>
            </a:r>
          </a:p>
          <a:p>
            <a:pPr algn="ctr"/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Usw.</a:t>
            </a:r>
          </a:p>
        </p:txBody>
      </p:sp>
    </p:spTree>
    <p:extLst>
      <p:ext uri="{BB962C8B-B14F-4D97-AF65-F5344CB8AC3E}">
        <p14:creationId xmlns:p14="http://schemas.microsoft.com/office/powerpoint/2010/main" val="1026116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 Testing of </a:t>
            </a:r>
            <a:b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 Endpoints</a:t>
            </a:r>
          </a:p>
        </p:txBody>
      </p:sp>
    </p:spTree>
    <p:extLst>
      <p:ext uri="{BB962C8B-B14F-4D97-AF65-F5344CB8AC3E}">
        <p14:creationId xmlns:p14="http://schemas.microsoft.com/office/powerpoint/2010/main" val="272835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8" y="748145"/>
            <a:ext cx="96335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solidFill>
                  <a:srgbClr val="E70202"/>
                </a:solidFill>
                <a:latin typeface="Segoe UI"/>
                <a:cs typeface="Segoe UI"/>
              </a:rPr>
              <a:t>IResult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makes unit-testing hard by default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849745" y="1911927"/>
            <a:ext cx="42764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IResult</a:t>
            </a:r>
            <a:r>
              <a:rPr lang="en-US" dirty="0"/>
              <a:t> implementations are internal and cannot be accessed in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Damien Edwards create </a:t>
            </a:r>
            <a:r>
              <a:rPr lang="en-US" dirty="0" err="1">
                <a:hlinkClick r:id="rId2"/>
              </a:rPr>
              <a:t>MinimalApis.Extensions</a:t>
            </a:r>
            <a:r>
              <a:rPr lang="en-US" dirty="0"/>
              <a:t> which also contains public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ended up creating our own because of some discrepancies: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https://github.com/Synnotech-AG/Synnotech.AspNetCore.MinimalApis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5EBBF-2DC3-2121-4F52-1E1C04EBA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1" y="1442264"/>
            <a:ext cx="7009189" cy="50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0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Unit Testing a Minimal API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7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latin typeface="+mj-lt"/>
                <a:ea typeface="+mj-ea"/>
                <a:cs typeface="+mj-cs"/>
              </a:rPr>
              <a:t>Integration testing of the full HTTP pipeline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Microsoft suggests using the </a:t>
            </a:r>
            <a:r>
              <a:rPr lang="en-US" sz="2200" dirty="0" err="1"/>
              <a:t>WebApplicationFactory</a:t>
            </a:r>
            <a:r>
              <a:rPr lang="en-US" sz="2200" dirty="0"/>
              <a:t>&lt;T&gt; (where T is either a Program or a Startup class)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 ended up writing our own base class for better integration with </a:t>
            </a:r>
            <a:r>
              <a:rPr lang="en-US" sz="2200" dirty="0" err="1"/>
              <a:t>Xunit</a:t>
            </a:r>
            <a:r>
              <a:rPr lang="en-US" sz="2200" dirty="0"/>
              <a:t> logging and more control over the configuration of the composition root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6B4E2-5748-F3C7-D7DD-B17DAD9C6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2" b="2696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581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Validation of Query Parameters and Data-Transfer Objects</a:t>
            </a:r>
          </a:p>
        </p:txBody>
      </p:sp>
    </p:spTree>
    <p:extLst>
      <p:ext uri="{BB962C8B-B14F-4D97-AF65-F5344CB8AC3E}">
        <p14:creationId xmlns:p14="http://schemas.microsoft.com/office/powerpoint/2010/main" val="285140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No built-in validation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FF822-6AFE-57E3-2EE7-75A12087F7B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Minimal APIs don’t contain any validation mechanism by default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hlinkClick r:id="rId2"/>
              </a:rPr>
              <a:t>MinimalApis.Extensions</a:t>
            </a:r>
            <a:r>
              <a:rPr lang="en-US" sz="1900"/>
              <a:t> adapts System.ComponentModel.DataAnnotations with Validated&lt;T&gt;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FluentValidation has no integration for minimal APIs yet (ValidationResult must be converted into something useful for the response body)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I ended up creating </a:t>
            </a:r>
            <a:r>
              <a:rPr lang="en-US" sz="1900">
                <a:hlinkClick r:id="rId3"/>
              </a:rPr>
              <a:t>Light.Validation</a:t>
            </a:r>
            <a:endParaRPr lang="en-US" sz="1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29E92-7ED6-40DF-7E9A-5C6D788D6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24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369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of Minimal APIs</a:t>
            </a:r>
          </a:p>
        </p:txBody>
      </p:sp>
    </p:spTree>
    <p:extLst>
      <p:ext uri="{BB962C8B-B14F-4D97-AF65-F5344CB8AC3E}">
        <p14:creationId xmlns:p14="http://schemas.microsoft.com/office/powerpoint/2010/main" val="191120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639019" y="1279897"/>
            <a:ext cx="89943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for your attention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94995" y="4090719"/>
            <a:ext cx="68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Any </a:t>
            </a:r>
            <a:r>
              <a:rPr lang="de-DE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916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Minimal APIs with ASP.NET Core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26773" y="3954210"/>
            <a:ext cx="1068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Where is all my code?</a:t>
            </a:r>
          </a:p>
        </p:txBody>
      </p:sp>
    </p:spTree>
    <p:extLst>
      <p:ext uri="{BB962C8B-B14F-4D97-AF65-F5344CB8AC3E}">
        <p14:creationId xmlns:p14="http://schemas.microsoft.com/office/powerpoint/2010/main" val="386892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Minimal APIs – Default Template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70AC1-6F08-BB0F-2941-1983D5E1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48" y="2592377"/>
            <a:ext cx="6652505" cy="16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2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925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noProof="1">
                <a:solidFill>
                  <a:srgbClr val="E70202"/>
                </a:solidFill>
                <a:latin typeface="Segoe UI"/>
                <a:cs typeface="Segoe UI"/>
              </a:rPr>
              <a:t>CreateHostBuilder</a:t>
            </a:r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 and Startup are gone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523DE-DD3A-9C73-2CFE-1CE20846C33D}"/>
              </a:ext>
            </a:extLst>
          </p:cNvPr>
          <p:cNvSpPr txBox="1"/>
          <p:nvPr/>
        </p:nvSpPr>
        <p:spPr>
          <a:xfrm>
            <a:off x="1207698" y="1466491"/>
            <a:ext cx="6211957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[] args)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CreateHostBuilder(args).Build().Run();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IHostBuilder CreateHostBuilder(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[] args) =&gt;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Host.CreateDefaultBuilder(args)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.ConfigureWebHostDefaults(builder =&gt; builder.UseStartup&lt;Startup&gt;());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2B91AF"/>
                </a:solidFill>
                <a:latin typeface="Cascadia Mono" panose="020B0609020000020004" pitchFamily="49" charset="0"/>
              </a:rPr>
              <a:t>Startup</a:t>
            </a:r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ConfigureServices(IServiceCollection services)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services.AddAuthentication();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services.AddMvc();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Configure(IApplicationBuilder app,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  IWebHostEnvironment environment)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noProof="1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(environment.IsDevelopment())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 app.UseDeveloperExceptionPage();</a:t>
            </a:r>
          </a:p>
          <a:p>
            <a:endParaRPr lang="en-US" sz="1000" noProof="1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app.UseRouting()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.UseAuthentication()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       .UseEndpoints(builder =&gt; builder.MapControllers());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000" noProof="1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000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CC8552-0A26-E352-51B5-3E8A071577CE}"/>
              </a:ext>
            </a:extLst>
          </p:cNvPr>
          <p:cNvGrpSpPr/>
          <p:nvPr/>
        </p:nvGrpSpPr>
        <p:grpSpPr>
          <a:xfrm>
            <a:off x="1457864" y="2493034"/>
            <a:ext cx="5961791" cy="1984074"/>
            <a:chOff x="1457864" y="2493034"/>
            <a:chExt cx="5961791" cy="19840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035419-A864-EACB-B7D9-A2BA74FD10DB}"/>
                </a:ext>
              </a:extLst>
            </p:cNvPr>
            <p:cNvSpPr/>
            <p:nvPr/>
          </p:nvSpPr>
          <p:spPr>
            <a:xfrm>
              <a:off x="1457864" y="2493034"/>
              <a:ext cx="5961791" cy="65560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5212D9-44AF-626B-B616-5BD78D3FE7C4}"/>
                </a:ext>
              </a:extLst>
            </p:cNvPr>
            <p:cNvSpPr/>
            <p:nvPr/>
          </p:nvSpPr>
          <p:spPr>
            <a:xfrm>
              <a:off x="1457864" y="3570121"/>
              <a:ext cx="5961791" cy="90698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805502-814A-10CF-AB5E-028D4B1114BF}"/>
              </a:ext>
            </a:extLst>
          </p:cNvPr>
          <p:cNvSpPr txBox="1"/>
          <p:nvPr/>
        </p:nvSpPr>
        <p:spPr>
          <a:xfrm>
            <a:off x="8324491" y="3244334"/>
            <a:ext cx="23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WebApplicationBuilder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A55F41-1239-7419-6709-31E5352DE2A5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7419655" y="3429000"/>
            <a:ext cx="904836" cy="59461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0A57E9-0B1D-9C65-C5E5-6C8C26086DD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419655" y="2820838"/>
            <a:ext cx="904836" cy="6081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D47AC63-BC9D-C896-E597-9887AAD9C64C}"/>
              </a:ext>
            </a:extLst>
          </p:cNvPr>
          <p:cNvSpPr/>
          <p:nvPr/>
        </p:nvSpPr>
        <p:spPr>
          <a:xfrm>
            <a:off x="1457863" y="4536987"/>
            <a:ext cx="5961791" cy="15556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E25A6-2AE0-7ED3-DDBB-BB490A91B531}"/>
              </a:ext>
            </a:extLst>
          </p:cNvPr>
          <p:cNvSpPr txBox="1"/>
          <p:nvPr/>
        </p:nvSpPr>
        <p:spPr>
          <a:xfrm>
            <a:off x="8324491" y="5130128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WebApplication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D5CF29-AFC6-8568-11F3-DEBBEF68743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419654" y="5314794"/>
            <a:ext cx="904837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0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837410" y="1054075"/>
            <a:ext cx="651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Demo</a:t>
            </a:r>
          </a:p>
        </p:txBody>
      </p:sp>
      <p:sp>
        <p:nvSpPr>
          <p:cNvPr id="3" name="Inhaltsplatzhalter 11">
            <a:extLst>
              <a:ext uri="{FF2B5EF4-FFF2-40B4-BE49-F238E27FC236}">
                <a16:creationId xmlns:a16="http://schemas.microsoft.com/office/drawing/2014/main" id="{84947FB1-97D0-4FB5-94CE-9D0392718FBD}"/>
              </a:ext>
            </a:extLst>
          </p:cNvPr>
          <p:cNvSpPr txBox="1">
            <a:spLocks/>
          </p:cNvSpPr>
          <p:nvPr/>
        </p:nvSpPr>
        <p:spPr>
          <a:xfrm>
            <a:off x="1019496" y="4585349"/>
            <a:ext cx="10153005" cy="1146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63500" dist="63500" dir="5400000" algn="ctr" rotWithShape="0">
                    <a:srgbClr val="C00000">
                      <a:alpha val="75000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ASP.NET Core Minimal APIs Playground</a:t>
            </a:r>
          </a:p>
          <a:p>
            <a:r>
              <a:rPr lang="en-US" sz="3200" dirty="0">
                <a:ln w="1270">
                  <a:noFill/>
                </a:ln>
                <a:solidFill>
                  <a:srgbClr val="E70202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Startup and Configuration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110E7F-7513-466A-AC8F-FAC756DB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437" y="2770668"/>
            <a:ext cx="2453125" cy="1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3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101735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E70202"/>
                </a:solidFill>
                <a:latin typeface="Segoe UI"/>
                <a:cs typeface="Segoe UI"/>
              </a:rPr>
              <a:t>Global Using Directives for Web SDK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EAEB6-70FF-659F-C6F2-5F6DE7486E0C}"/>
              </a:ext>
            </a:extLst>
          </p:cNvPr>
          <p:cNvSpPr txBox="1"/>
          <p:nvPr/>
        </p:nvSpPr>
        <p:spPr>
          <a:xfrm>
            <a:off x="738909" y="1582340"/>
            <a:ext cx="651332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System.Collections.Generic;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System.Linq;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System.Net.Http;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System.Net.Http.Json;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Microsoft.AspNetCore.Builder;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Microsoft.AspNetCore.Hosting;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Microsoft.AspNetCore.Http;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Microsoft.AspNetCore.Routing;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Microsoft.Extensions.Configuration;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Microsoft.Extensions.DependencyInjection;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Microsoft.Extensions.Hosting;</a:t>
            </a:r>
          </a:p>
          <a:p>
            <a:r>
              <a:rPr lang="en-US" sz="1800" noProof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noProof="1">
                <a:solidFill>
                  <a:srgbClr val="000000"/>
                </a:solidFill>
                <a:latin typeface="Cascadia Mono" panose="020B0609020000020004" pitchFamily="49" charset="0"/>
              </a:rPr>
              <a:t> Microsoft.Extensions.Logging;</a:t>
            </a:r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5D94A-1697-B6D5-5D59-842D871389B8}"/>
              </a:ext>
            </a:extLst>
          </p:cNvPr>
          <p:cNvSpPr txBox="1"/>
          <p:nvPr/>
        </p:nvSpPr>
        <p:spPr>
          <a:xfrm>
            <a:off x="1843361" y="5805577"/>
            <a:ext cx="850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https://github.com/dotnet/aspnetcore/issues/32451#issuecomment-870812382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72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926771" y="2917731"/>
            <a:ext cx="1068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7020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Structuring HTTP endpoints</a:t>
            </a:r>
          </a:p>
        </p:txBody>
      </p:sp>
    </p:spTree>
    <p:extLst>
      <p:ext uri="{BB962C8B-B14F-4D97-AF65-F5344CB8AC3E}">
        <p14:creationId xmlns:p14="http://schemas.microsoft.com/office/powerpoint/2010/main" val="365818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38909" y="748145"/>
            <a:ext cx="8750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solidFill>
                  <a:srgbClr val="E70202"/>
                </a:solidFill>
                <a:latin typeface="Segoe UI"/>
                <a:cs typeface="Segoe UI"/>
              </a:rPr>
              <a:t>Mapping Endpoints with Delegates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70AC1-6F08-BB0F-2941-1983D5E1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983" y="2592376"/>
            <a:ext cx="6652505" cy="1673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34E998-B7E7-A88E-04B7-CD6DBC371E42}"/>
              </a:ext>
            </a:extLst>
          </p:cNvPr>
          <p:cNvSpPr txBox="1"/>
          <p:nvPr/>
        </p:nvSpPr>
        <p:spPr>
          <a:xfrm>
            <a:off x="897147" y="1777042"/>
            <a:ext cx="392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MapXXX methods take a delegate that will be called when a corresponding HTTP Request is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delegate can point to an anonymous method / lambda, or any other type of static or instance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7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904</Words>
  <Application>Microsoft Office PowerPoint</Application>
  <PresentationFormat>Widescreen</PresentationFormat>
  <Paragraphs>119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 Light</vt:lpstr>
      <vt:lpstr>Segoe UI</vt:lpstr>
      <vt:lpstr>Arial</vt:lpstr>
      <vt:lpstr>Cascadia Mono</vt:lpstr>
      <vt:lpstr>Calibri</vt:lpstr>
      <vt:lpstr>Segoe UI Semilight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Meisinger</dc:creator>
  <cp:lastModifiedBy>Kenny Pflug</cp:lastModifiedBy>
  <cp:revision>55</cp:revision>
  <dcterms:created xsi:type="dcterms:W3CDTF">2018-09-26T12:49:19Z</dcterms:created>
  <dcterms:modified xsi:type="dcterms:W3CDTF">2022-05-22T16:12:16Z</dcterms:modified>
</cp:coreProperties>
</file>